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slides/slide308.xml" ContentType="application/vnd.openxmlformats-officedocument.presentationml.slide+xml"/>
  <Override PartName="/ppt/slides/slide31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344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33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21.xml" ContentType="application/vnd.openxmlformats-officedocument.presentationml.slide+xml"/>
  <Override PartName="/ppt/slides/slide350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2" r:id="rId52"/>
    <p:sldId id="311" r:id="rId53"/>
    <p:sldId id="313" r:id="rId54"/>
    <p:sldId id="314" r:id="rId55"/>
    <p:sldId id="317" r:id="rId56"/>
    <p:sldId id="315" r:id="rId57"/>
    <p:sldId id="316" r:id="rId58"/>
    <p:sldId id="318" r:id="rId59"/>
    <p:sldId id="320" r:id="rId60"/>
    <p:sldId id="321" r:id="rId61"/>
    <p:sldId id="323" r:id="rId62"/>
    <p:sldId id="322" r:id="rId63"/>
    <p:sldId id="325" r:id="rId64"/>
    <p:sldId id="324" r:id="rId65"/>
    <p:sldId id="326" r:id="rId66"/>
    <p:sldId id="308" r:id="rId67"/>
    <p:sldId id="309" r:id="rId68"/>
    <p:sldId id="328" r:id="rId69"/>
    <p:sldId id="329" r:id="rId70"/>
    <p:sldId id="330" r:id="rId71"/>
    <p:sldId id="331" r:id="rId72"/>
    <p:sldId id="335" r:id="rId73"/>
    <p:sldId id="336" r:id="rId74"/>
    <p:sldId id="332" r:id="rId75"/>
    <p:sldId id="333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53" r:id="rId86"/>
    <p:sldId id="354" r:id="rId87"/>
    <p:sldId id="356" r:id="rId88"/>
    <p:sldId id="355" r:id="rId89"/>
    <p:sldId id="357" r:id="rId90"/>
    <p:sldId id="358" r:id="rId91"/>
    <p:sldId id="359" r:id="rId92"/>
    <p:sldId id="362" r:id="rId93"/>
    <p:sldId id="361" r:id="rId94"/>
    <p:sldId id="371" r:id="rId95"/>
    <p:sldId id="372" r:id="rId96"/>
    <p:sldId id="364" r:id="rId97"/>
    <p:sldId id="363" r:id="rId98"/>
    <p:sldId id="366" r:id="rId99"/>
    <p:sldId id="365" r:id="rId100"/>
    <p:sldId id="367" r:id="rId101"/>
    <p:sldId id="368" r:id="rId102"/>
    <p:sldId id="369" r:id="rId103"/>
    <p:sldId id="370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73" r:id="rId112"/>
    <p:sldId id="374" r:id="rId113"/>
    <p:sldId id="375" r:id="rId114"/>
    <p:sldId id="468" r:id="rId115"/>
    <p:sldId id="376" r:id="rId116"/>
    <p:sldId id="377" r:id="rId117"/>
    <p:sldId id="378" r:id="rId118"/>
    <p:sldId id="379" r:id="rId119"/>
    <p:sldId id="380" r:id="rId120"/>
    <p:sldId id="411" r:id="rId121"/>
    <p:sldId id="382" r:id="rId122"/>
    <p:sldId id="383" r:id="rId123"/>
    <p:sldId id="384" r:id="rId124"/>
    <p:sldId id="413" r:id="rId125"/>
    <p:sldId id="412" r:id="rId126"/>
    <p:sldId id="414" r:id="rId127"/>
    <p:sldId id="415" r:id="rId128"/>
    <p:sldId id="416" r:id="rId129"/>
    <p:sldId id="419" r:id="rId130"/>
    <p:sldId id="418" r:id="rId131"/>
    <p:sldId id="417" r:id="rId132"/>
    <p:sldId id="420" r:id="rId133"/>
    <p:sldId id="424" r:id="rId134"/>
    <p:sldId id="423" r:id="rId135"/>
    <p:sldId id="421" r:id="rId136"/>
    <p:sldId id="422" r:id="rId137"/>
    <p:sldId id="426" r:id="rId138"/>
    <p:sldId id="429" r:id="rId139"/>
    <p:sldId id="428" r:id="rId140"/>
    <p:sldId id="427" r:id="rId141"/>
    <p:sldId id="432" r:id="rId142"/>
    <p:sldId id="431" r:id="rId143"/>
    <p:sldId id="430" r:id="rId144"/>
    <p:sldId id="425" r:id="rId145"/>
    <p:sldId id="433" r:id="rId146"/>
    <p:sldId id="385" r:id="rId147"/>
    <p:sldId id="386" r:id="rId148"/>
    <p:sldId id="387" r:id="rId149"/>
    <p:sldId id="388" r:id="rId150"/>
    <p:sldId id="389" r:id="rId151"/>
    <p:sldId id="390" r:id="rId152"/>
    <p:sldId id="391" r:id="rId153"/>
    <p:sldId id="392" r:id="rId154"/>
    <p:sldId id="393" r:id="rId155"/>
    <p:sldId id="394" r:id="rId156"/>
    <p:sldId id="395" r:id="rId157"/>
    <p:sldId id="396" r:id="rId158"/>
    <p:sldId id="397" r:id="rId159"/>
    <p:sldId id="398" r:id="rId160"/>
    <p:sldId id="400" r:id="rId161"/>
    <p:sldId id="399" r:id="rId162"/>
    <p:sldId id="401" r:id="rId163"/>
    <p:sldId id="402" r:id="rId164"/>
    <p:sldId id="403" r:id="rId165"/>
    <p:sldId id="404" r:id="rId166"/>
    <p:sldId id="405" r:id="rId167"/>
    <p:sldId id="406" r:id="rId168"/>
    <p:sldId id="407" r:id="rId169"/>
    <p:sldId id="408" r:id="rId170"/>
    <p:sldId id="410" r:id="rId171"/>
    <p:sldId id="434" r:id="rId172"/>
    <p:sldId id="435" r:id="rId173"/>
    <p:sldId id="436" r:id="rId174"/>
    <p:sldId id="437" r:id="rId175"/>
    <p:sldId id="438" r:id="rId176"/>
    <p:sldId id="439" r:id="rId177"/>
    <p:sldId id="452" r:id="rId178"/>
    <p:sldId id="451" r:id="rId179"/>
    <p:sldId id="450" r:id="rId180"/>
    <p:sldId id="449" r:id="rId181"/>
    <p:sldId id="448" r:id="rId182"/>
    <p:sldId id="447" r:id="rId183"/>
    <p:sldId id="446" r:id="rId184"/>
    <p:sldId id="456" r:id="rId185"/>
    <p:sldId id="455" r:id="rId186"/>
    <p:sldId id="454" r:id="rId187"/>
    <p:sldId id="453" r:id="rId188"/>
    <p:sldId id="458" r:id="rId189"/>
    <p:sldId id="440" r:id="rId190"/>
    <p:sldId id="441" r:id="rId191"/>
    <p:sldId id="442" r:id="rId192"/>
    <p:sldId id="444" r:id="rId193"/>
    <p:sldId id="506" r:id="rId194"/>
    <p:sldId id="526" r:id="rId195"/>
    <p:sldId id="525" r:id="rId196"/>
    <p:sldId id="527" r:id="rId197"/>
    <p:sldId id="524" r:id="rId198"/>
    <p:sldId id="523" r:id="rId199"/>
    <p:sldId id="522" r:id="rId200"/>
    <p:sldId id="532" r:id="rId201"/>
    <p:sldId id="531" r:id="rId202"/>
    <p:sldId id="530" r:id="rId203"/>
    <p:sldId id="529" r:id="rId204"/>
    <p:sldId id="528" r:id="rId205"/>
    <p:sldId id="536" r:id="rId206"/>
    <p:sldId id="535" r:id="rId207"/>
    <p:sldId id="534" r:id="rId208"/>
    <p:sldId id="533" r:id="rId209"/>
    <p:sldId id="539" r:id="rId210"/>
    <p:sldId id="538" r:id="rId211"/>
    <p:sldId id="544" r:id="rId212"/>
    <p:sldId id="543" r:id="rId213"/>
    <p:sldId id="542" r:id="rId214"/>
    <p:sldId id="541" r:id="rId215"/>
    <p:sldId id="540" r:id="rId216"/>
    <p:sldId id="537" r:id="rId217"/>
    <p:sldId id="545" r:id="rId218"/>
    <p:sldId id="505" r:id="rId219"/>
    <p:sldId id="503" r:id="rId220"/>
    <p:sldId id="502" r:id="rId221"/>
    <p:sldId id="445" r:id="rId222"/>
    <p:sldId id="510" r:id="rId223"/>
    <p:sldId id="509" r:id="rId224"/>
    <p:sldId id="508" r:id="rId225"/>
    <p:sldId id="507" r:id="rId226"/>
    <p:sldId id="515" r:id="rId227"/>
    <p:sldId id="514" r:id="rId228"/>
    <p:sldId id="513" r:id="rId229"/>
    <p:sldId id="512" r:id="rId230"/>
    <p:sldId id="511" r:id="rId231"/>
    <p:sldId id="521" r:id="rId232"/>
    <p:sldId id="520" r:id="rId233"/>
    <p:sldId id="519" r:id="rId234"/>
    <p:sldId id="518" r:id="rId235"/>
    <p:sldId id="517" r:id="rId236"/>
    <p:sldId id="516" r:id="rId237"/>
    <p:sldId id="550" r:id="rId238"/>
    <p:sldId id="549" r:id="rId239"/>
    <p:sldId id="548" r:id="rId240"/>
    <p:sldId id="547" r:id="rId241"/>
    <p:sldId id="546" r:id="rId242"/>
    <p:sldId id="552" r:id="rId243"/>
    <p:sldId id="551" r:id="rId244"/>
    <p:sldId id="556" r:id="rId245"/>
    <p:sldId id="555" r:id="rId246"/>
    <p:sldId id="554" r:id="rId247"/>
    <p:sldId id="553" r:id="rId248"/>
    <p:sldId id="559" r:id="rId249"/>
    <p:sldId id="558" r:id="rId250"/>
    <p:sldId id="557" r:id="rId251"/>
    <p:sldId id="562" r:id="rId252"/>
    <p:sldId id="561" r:id="rId253"/>
    <p:sldId id="560" r:id="rId254"/>
    <p:sldId id="566" r:id="rId255"/>
    <p:sldId id="565" r:id="rId256"/>
    <p:sldId id="564" r:id="rId257"/>
    <p:sldId id="563" r:id="rId258"/>
    <p:sldId id="569" r:id="rId259"/>
    <p:sldId id="568" r:id="rId260"/>
    <p:sldId id="567" r:id="rId261"/>
    <p:sldId id="571" r:id="rId262"/>
    <p:sldId id="570" r:id="rId263"/>
    <p:sldId id="459" r:id="rId264"/>
    <p:sldId id="460" r:id="rId265"/>
    <p:sldId id="461" r:id="rId266"/>
    <p:sldId id="462" r:id="rId267"/>
    <p:sldId id="463" r:id="rId268"/>
    <p:sldId id="464" r:id="rId269"/>
    <p:sldId id="465" r:id="rId270"/>
    <p:sldId id="466" r:id="rId271"/>
    <p:sldId id="478" r:id="rId272"/>
    <p:sldId id="576" r:id="rId273"/>
    <p:sldId id="575" r:id="rId274"/>
    <p:sldId id="574" r:id="rId275"/>
    <p:sldId id="573" r:id="rId276"/>
    <p:sldId id="572" r:id="rId277"/>
    <p:sldId id="581" r:id="rId278"/>
    <p:sldId id="580" r:id="rId279"/>
    <p:sldId id="579" r:id="rId280"/>
    <p:sldId id="578" r:id="rId281"/>
    <p:sldId id="577" r:id="rId282"/>
    <p:sldId id="587" r:id="rId283"/>
    <p:sldId id="586" r:id="rId284"/>
    <p:sldId id="585" r:id="rId285"/>
    <p:sldId id="584" r:id="rId286"/>
    <p:sldId id="583" r:id="rId287"/>
    <p:sldId id="582" r:id="rId288"/>
    <p:sldId id="593" r:id="rId289"/>
    <p:sldId id="592" r:id="rId290"/>
    <p:sldId id="591" r:id="rId291"/>
    <p:sldId id="590" r:id="rId292"/>
    <p:sldId id="589" r:id="rId293"/>
    <p:sldId id="600" r:id="rId294"/>
    <p:sldId id="599" r:id="rId295"/>
    <p:sldId id="598" r:id="rId296"/>
    <p:sldId id="597" r:id="rId297"/>
    <p:sldId id="596" r:id="rId298"/>
    <p:sldId id="595" r:id="rId299"/>
    <p:sldId id="594" r:id="rId300"/>
    <p:sldId id="607" r:id="rId301"/>
    <p:sldId id="606" r:id="rId302"/>
    <p:sldId id="605" r:id="rId303"/>
    <p:sldId id="604" r:id="rId304"/>
    <p:sldId id="603" r:id="rId305"/>
    <p:sldId id="602" r:id="rId306"/>
    <p:sldId id="601" r:id="rId307"/>
    <p:sldId id="611" r:id="rId308"/>
    <p:sldId id="610" r:id="rId309"/>
    <p:sldId id="621" r:id="rId310"/>
    <p:sldId id="620" r:id="rId311"/>
    <p:sldId id="619" r:id="rId312"/>
    <p:sldId id="618" r:id="rId313"/>
    <p:sldId id="617" r:id="rId314"/>
    <p:sldId id="622" r:id="rId315"/>
    <p:sldId id="609" r:id="rId316"/>
    <p:sldId id="608" r:id="rId317"/>
    <p:sldId id="615" r:id="rId318"/>
    <p:sldId id="614" r:id="rId319"/>
    <p:sldId id="613" r:id="rId320"/>
    <p:sldId id="612" r:id="rId321"/>
    <p:sldId id="616" r:id="rId322"/>
    <p:sldId id="479" r:id="rId323"/>
    <p:sldId id="480" r:id="rId324"/>
    <p:sldId id="481" r:id="rId325"/>
    <p:sldId id="484" r:id="rId326"/>
    <p:sldId id="483" r:id="rId327"/>
    <p:sldId id="482" r:id="rId328"/>
    <p:sldId id="487" r:id="rId329"/>
    <p:sldId id="486" r:id="rId330"/>
    <p:sldId id="485" r:id="rId331"/>
    <p:sldId id="489" r:id="rId332"/>
    <p:sldId id="492" r:id="rId333"/>
    <p:sldId id="491" r:id="rId334"/>
    <p:sldId id="488" r:id="rId335"/>
    <p:sldId id="490" r:id="rId336"/>
    <p:sldId id="496" r:id="rId337"/>
    <p:sldId id="495" r:id="rId338"/>
    <p:sldId id="494" r:id="rId339"/>
    <p:sldId id="493" r:id="rId340"/>
    <p:sldId id="497" r:id="rId341"/>
    <p:sldId id="498" r:id="rId342"/>
    <p:sldId id="499" r:id="rId343"/>
    <p:sldId id="500" r:id="rId344"/>
    <p:sldId id="501" r:id="rId345"/>
    <p:sldId id="467" r:id="rId346"/>
    <p:sldId id="469" r:id="rId347"/>
    <p:sldId id="470" r:id="rId348"/>
    <p:sldId id="471" r:id="rId349"/>
    <p:sldId id="472" r:id="rId350"/>
    <p:sldId id="473" r:id="rId3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65EA-1C93-44FF-9DE9-76A81017C33F}" type="datetimeFigureOut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5A1E4-E1C5-4918-8735-BD94F933F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5A1E4-E1C5-4918-8735-BD94F933F67F}" type="slidenum">
              <a:rPr lang="en-US" smtClean="0"/>
              <a:pPr/>
              <a:t>189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5069-BCB9-4583-AC64-D183B754929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8541-FAE3-48E1-B079-76C5C47461A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7729-DE19-4A6E-A1D4-D9109166362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6FCF0-A163-4C58-BF7F-67847D50947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BB76-FD67-489D-AFD4-65BD439625D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3D86-77DF-4E3C-B4CB-6DD5D4B8AF5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25099-3EBB-47E4-A34E-DE9E705C832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A5C4F-1D83-4D1C-9B98-A86D2E9E353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241D5-4D6F-43F2-84BA-7C277BDE3D6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04263-4358-4C66-913C-034C281BD33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D81A-1BCA-4E10-893F-C0ABD61A5F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hyperlink" Target="https://www.codeproject.com/Questions/195703/is-compulsory-to-implement-all-the-methods-in-inte" TargetMode="Externa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7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6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4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3.png"/><Relationship Id="rId4" Type="http://schemas.openxmlformats.org/officeDocument/2006/relationships/image" Target="../media/image582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1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0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3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1"/>
            <a:ext cx="7772400" cy="3371850"/>
          </a:xfrm>
        </p:spPr>
        <p:txBody>
          <a:bodyPr/>
          <a:lstStyle/>
          <a:p>
            <a:r>
              <a:rPr lang="en-US" dirty="0" smtClean="0"/>
              <a:t>Java Concepts Understanding in Depth (Head </a:t>
            </a:r>
            <a:r>
              <a:rPr lang="en-US" dirty="0"/>
              <a:t>First Java In </a:t>
            </a:r>
            <a:r>
              <a:rPr lang="en-US" dirty="0" smtClean="0"/>
              <a:t>Nutshell)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95600"/>
            <a:ext cx="6553200" cy="2895600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 </a:t>
            </a:r>
          </a:p>
          <a:p>
            <a:r>
              <a:rPr lang="en-US" sz="4000" b="1" dirty="0" smtClean="0"/>
              <a:t>Features </a:t>
            </a:r>
            <a:r>
              <a:rPr lang="en-US" sz="4000" b="1" dirty="0"/>
              <a:t>of java </a:t>
            </a:r>
          </a:p>
          <a:p>
            <a:pPr lvl="0"/>
            <a:r>
              <a:rPr lang="en-US" sz="4000" b="1" dirty="0"/>
              <a:t>   Platform Independent/portable</a:t>
            </a:r>
          </a:p>
          <a:p>
            <a:pPr lvl="0"/>
            <a:r>
              <a:rPr lang="en-US" sz="4000" b="1" dirty="0"/>
              <a:t>Simple. ...</a:t>
            </a:r>
          </a:p>
          <a:p>
            <a:pPr lvl="0"/>
            <a:r>
              <a:rPr lang="en-US" sz="4000" b="1" dirty="0"/>
              <a:t>Secure. ...</a:t>
            </a:r>
          </a:p>
          <a:p>
            <a:pPr lvl="0"/>
            <a:r>
              <a:rPr lang="en-US" sz="4000" b="1" dirty="0"/>
              <a:t>Architecture-neutral. ...</a:t>
            </a:r>
          </a:p>
          <a:p>
            <a:pPr lvl="0"/>
            <a:r>
              <a:rPr lang="en-US" sz="4000" b="1" dirty="0"/>
              <a:t>Portable. ...</a:t>
            </a:r>
          </a:p>
          <a:p>
            <a:pPr lvl="0"/>
            <a:r>
              <a:rPr lang="en-US" sz="4000" b="1" dirty="0"/>
              <a:t>Robust. ...</a:t>
            </a:r>
          </a:p>
          <a:p>
            <a:pPr lvl="0"/>
            <a:r>
              <a:rPr lang="en-US" sz="4000" b="1" dirty="0"/>
              <a:t>Multithreaded</a:t>
            </a:r>
          </a:p>
          <a:p>
            <a:pPr lvl="0"/>
            <a:r>
              <a:rPr lang="en-US" sz="4000" b="1" dirty="0"/>
              <a:t>Memory management.</a:t>
            </a:r>
          </a:p>
          <a:p>
            <a:pPr lvl="0"/>
            <a:r>
              <a:rPr lang="en-US" sz="4000" b="1" dirty="0"/>
              <a:t>Friendly syntax</a:t>
            </a:r>
          </a:p>
          <a:p>
            <a:pPr lvl="0"/>
            <a:r>
              <a:rPr lang="en-US" sz="4000" b="1" dirty="0"/>
              <a:t>Fast </a:t>
            </a:r>
          </a:p>
          <a:p>
            <a:pPr lvl="0"/>
            <a:r>
              <a:rPr lang="en-US" sz="4000" b="1" dirty="0"/>
              <a:t>Write once read anywhere 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4EDC-57CF-482F-AD49-551C06D3A9E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procedural vs oop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85800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231B-ABE0-43AD-B151-D77AFAF5B1E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367A-8145-477D-B9B1-1CC402A1139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6800"/>
            <a:ext cx="71437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96E98-B75B-4DB0-8178-F46AA3CEF37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64579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2000" y="3733800"/>
            <a:ext cx="60066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1440000">
            <a:off x="4849306" y="5070663"/>
            <a:ext cx="4254882" cy="110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876C9-707E-472E-8CA4-B912FD5B3F9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DC7A-7D55-4DDB-AE37-371A15F5C90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60864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743450"/>
            <a:ext cx="54864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D69-D525-4BBD-BB5E-62F10B6C070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59626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199861"/>
            <a:ext cx="3943350" cy="365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95800"/>
            <a:ext cx="457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DB73-1772-4574-83C5-98BCBAAA5F6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3038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48958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457200"/>
            <a:ext cx="4343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3124200"/>
            <a:ext cx="339852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2A7AE-CC1E-477F-8AB2-E7EDE0AD329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40005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286000"/>
            <a:ext cx="28765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352800"/>
            <a:ext cx="4495800" cy="276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685800"/>
            <a:ext cx="2667000" cy="4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861-4C0E-488F-B99E-D9459793846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657600"/>
            <a:ext cx="62198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724400"/>
            <a:ext cx="81534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6BFB-F1DC-458C-A206-63F547055F8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7039-431A-46B0-9195-F8AF018A7D3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9" y="381000"/>
            <a:ext cx="796125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495800"/>
            <a:ext cx="6172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87CE-B33B-4BA1-BB25-B35B43C840E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7315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447800"/>
            <a:ext cx="41719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8077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56B0-5D56-4E34-9DCE-0773F8439F4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81000"/>
            <a:ext cx="68675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83630-39D4-42D4-9511-D05885F5ADB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304800"/>
            <a:ext cx="7086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E220-9414-4CBD-825D-C6AC7F1E12F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304800"/>
            <a:ext cx="8963025" cy="55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44FD-DC57-4323-BE50-0008AA4BB2F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0200" y="838200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2"/>
              </a:rPr>
              <a:t>is compulsory to implement all the methods in interface?</a:t>
            </a:r>
            <a:endParaRPr lang="en-US" u="sng" dirty="0">
              <a:hlinkClick r:id="rId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209800"/>
            <a:ext cx="71151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799"/>
            <a:ext cx="7543800" cy="5647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06ED-1B20-49C9-9522-D5B75B2756F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8" y="609600"/>
            <a:ext cx="82772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1222-74B5-4DE7-A9B1-4A5C9EDFC69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388697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762000"/>
            <a:ext cx="43434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439E-01FE-4420-86C6-A79AA779021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611841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581400"/>
            <a:ext cx="6019800" cy="348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D18-B31B-484E-8999-0EAF3D57D09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63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368-0ADC-44BC-9557-EC254205EF6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73504"/>
            <a:ext cx="8229600" cy="627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76793-2CE9-4BF0-A0C1-151279E657A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82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3F19-E4C4-48D2-A830-9805B2672AB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19150"/>
            <a:ext cx="8153399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7DCD-60D8-40F4-8EDA-B1F63AB0008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76600"/>
            <a:ext cx="83820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E1D-27AC-4B89-A5CE-F9C781091C6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304800"/>
            <a:ext cx="8915399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4299-C11C-49B7-936F-412FD599BD6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33400"/>
            <a:ext cx="7467600" cy="5056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0376-8EED-40E2-8F56-5EF4AB6849E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85800"/>
            <a:ext cx="85520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7BB0F-0A37-4AA2-A8F4-F5F380D05BC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53400" cy="488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85EC-A382-4575-AB84-BE2B887B43C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75247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886200"/>
            <a:ext cx="3124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73B7-29E1-4E11-A629-55EF06E48B4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7010400" cy="417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013200"/>
            <a:ext cx="70104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BFFF-C7EB-46D8-8927-AFDF9C6C438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105400"/>
            <a:ext cx="600075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519-AE29-4E4B-892E-90E3B84E423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0ECF7-DFC3-409F-A937-AA639BF6AA8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3733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800600"/>
            <a:ext cx="40767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0"/>
            <a:ext cx="38862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79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00" y="5029200"/>
            <a:ext cx="24860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A6CB6-4EA7-486B-BAB3-08775FE9633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3028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81000"/>
            <a:ext cx="27717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71600"/>
            <a:ext cx="573405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F05B-8FA7-4292-AF39-D3A070A2F66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36290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473784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1447800"/>
            <a:ext cx="62198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6630-8E41-4A49-BC2D-070E53370A3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153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505200"/>
            <a:ext cx="77724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B238-DF8B-4D6B-BA70-7F7BE42A4E0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9" y="457200"/>
            <a:ext cx="4027183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04800"/>
            <a:ext cx="32670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591050"/>
            <a:ext cx="46482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A4BA-C72C-40FD-BCFA-A0DD8CBF17A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556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200"/>
            <a:ext cx="76200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42E5-D4D9-4EE7-92B1-02FEACE5CDF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C9F-9242-4CAA-AD02-FE032731043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8534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DCE5-E03C-4038-A0E9-3EE992B79A5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8600"/>
            <a:ext cx="540067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724400"/>
            <a:ext cx="53721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1488-A073-41F1-9D20-0448A1374FD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558165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886200"/>
            <a:ext cx="53244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F7CF-5D92-4602-8383-25C13432703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568607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590800"/>
            <a:ext cx="7924800" cy="425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F1A8-6166-46CA-A8FE-3CB6BAFC03B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"/>
            <a:ext cx="53435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334000"/>
            <a:ext cx="53721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8DA95-1FB9-4B33-BADC-359F13DD669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26003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838200"/>
            <a:ext cx="29337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00200"/>
            <a:ext cx="4419600" cy="48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438400"/>
            <a:ext cx="3886200" cy="176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4495800"/>
            <a:ext cx="545658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72225" y="4429125"/>
            <a:ext cx="27717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13F0-70B4-4A84-9470-9670D6EB895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"/>
            <a:ext cx="60769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90800"/>
            <a:ext cx="6019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F635-DB50-4117-967A-DC183A42870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56959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191000"/>
            <a:ext cx="58578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2090-C280-4589-B322-600B65EA799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556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3CCD2-4AD6-43BB-A2FA-792EEECF11D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1938E-04E1-4A03-B647-1DE5BF8367D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"/>
            <a:ext cx="464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724400"/>
            <a:ext cx="7010400" cy="133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DBA-4783-4560-B619-77D528407AE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446209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453043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838199"/>
            <a:ext cx="3429000" cy="457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971925"/>
            <a:ext cx="51816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7877-8B61-419E-9406-6252627E6AF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267075"/>
            <a:ext cx="497205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9C31-FA47-4CA5-8053-116FF71B240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5344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52ED-3A63-4184-BC39-4571D889AAD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645-4931-BBE0-D4871D6EF4F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3000-0163-403B-B564-C09D46E97CB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4238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8763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B9FAD-FEF5-4869-8611-EDCEF811547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2386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181600"/>
            <a:ext cx="2438400" cy="1496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D1FC-C6B3-4D64-9742-02B2D5FA82C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1" y="685800"/>
            <a:ext cx="416992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400"/>
            <a:ext cx="4724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F247-A25F-45F5-AB5D-09D6344EDA3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915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1211-5FDC-45F0-9639-C04E6F91FE2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60960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657600"/>
            <a:ext cx="4953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CE9A-B5CD-402B-BAB1-597A2FFB73B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74199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80000">
            <a:off x="1104795" y="3304496"/>
            <a:ext cx="8153400" cy="397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1EDB-B5DB-47A6-B8A2-21B347966AA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457200"/>
            <a:ext cx="86582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A088-F85C-4120-B9F4-7AD15065DDB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15399" cy="611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12CE-175D-4288-82CA-66149E477F2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457200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267200"/>
            <a:ext cx="3429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762000"/>
            <a:ext cx="32099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D93F-4662-4DF3-8919-A1D5CA92C12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5638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0"/>
            <a:ext cx="3581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093699"/>
            <a:ext cx="3505200" cy="276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8BF2-2583-460C-9077-FEA9ADB67A6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704850"/>
            <a:ext cx="823912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5281-E6A6-4A30-9E7D-2888613F72A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7477125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2AD0-CAED-4B11-81F6-ADAF0D1317C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1000"/>
            <a:ext cx="7162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8C64-B1C0-4C98-ADC6-CB62889AC03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AA27-8C2C-4670-A4E0-AA861D2E581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59150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213563"/>
            <a:ext cx="5334000" cy="264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339C-A552-48B2-A7E8-961284EA526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153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4D82-49C7-4CA7-8B25-DF156F901EB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"/>
            <a:ext cx="3505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52400"/>
            <a:ext cx="541972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29B0-08B2-48AA-B00D-5807A9401FE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1" y="628650"/>
            <a:ext cx="6148388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080F-4BC8-4925-B6B1-7BDB55C47F6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1"/>
            <a:ext cx="82295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774E-F0C2-4874-9D19-99C12971F01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1"/>
            <a:ext cx="6781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3505200"/>
            <a:ext cx="2447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4419600"/>
            <a:ext cx="40671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457200"/>
            <a:ext cx="22383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219200"/>
            <a:ext cx="21240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2362200"/>
            <a:ext cx="39052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EB63-271C-4221-979B-75E2E17B9F3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F6A9-28C0-4A9E-AFF2-AF6403914D9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81000"/>
            <a:ext cx="444817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4511-9BE1-425B-ABBB-C674E763C51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630555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114925"/>
            <a:ext cx="51054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299F-ED05-4FF4-BC93-C160CF324F9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54864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581400"/>
            <a:ext cx="5791200" cy="296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98BA-7DFD-4F00-87C5-221CF458BFB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574357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886200"/>
            <a:ext cx="54864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95F0-E31F-4763-A84F-23762B71C0D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"/>
            <a:ext cx="5334000" cy="379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4048125"/>
            <a:ext cx="62769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925E-C45B-4C2A-B9D6-C8E8836BC76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58864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971800"/>
            <a:ext cx="63150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748C-0B2A-4CAB-A8F1-2D4C7724937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486400"/>
            <a:ext cx="2276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3075" y="838200"/>
            <a:ext cx="35909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4692-2BE4-4D1B-9780-C49B8C59417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5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495800"/>
            <a:ext cx="60388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F895-60F0-46A8-93A1-2065BD7D745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639127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038600"/>
            <a:ext cx="58007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DF8F-295B-4297-8124-177EE92A656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5905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400550"/>
            <a:ext cx="59531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EED0-EF41-4645-8F85-1B0037C066C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61762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3581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343400"/>
            <a:ext cx="581982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228600"/>
            <a:ext cx="2362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3333749"/>
            <a:ext cx="5791200" cy="38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B10E-E44D-4F94-B989-9577135E661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59626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19550"/>
            <a:ext cx="54387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82341-E7A0-488E-A278-7D6894F7401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"/>
            <a:ext cx="6400800" cy="470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9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714875"/>
            <a:ext cx="595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557C-E5F4-4ABB-8DF2-326D6AC0795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55149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781300"/>
            <a:ext cx="55721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500-CEE9-47C6-9EBC-9E55875E78C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"/>
            <a:ext cx="57912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1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856251"/>
            <a:ext cx="5638800" cy="300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5673-7897-49A7-9AA9-92138919529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60864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2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172075"/>
            <a:ext cx="5591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FD53-E6DC-45E3-AF33-96527E95CDA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"/>
            <a:ext cx="5895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514850"/>
            <a:ext cx="58483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4920C-F6F9-4837-A73D-B7F343E3FD1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152400"/>
            <a:ext cx="6019800" cy="389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114800"/>
            <a:ext cx="60198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B2DF-70A4-49B0-86BC-D820888A685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51339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95725"/>
            <a:ext cx="49339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B78B8-88D9-45FB-B979-8B381390395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11079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81DF-B2F2-43D0-8BCB-3101FA909D0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58388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4752975"/>
            <a:ext cx="42481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74FA-FECD-4807-9EC1-2779E1E876CF}" type="datetime1">
              <a:rPr lang="en-US" smtClean="0"/>
              <a:pPr/>
              <a:t>11/7/2019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189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657225"/>
            <a:ext cx="49530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CB0DF-BA6C-4EE2-A641-BDA5301C127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60198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057401"/>
            <a:ext cx="7772399" cy="458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31025-B4FE-47F8-AC2A-8A45991C7BE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0"/>
            <a:ext cx="5867400" cy="546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410200"/>
            <a:ext cx="48863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E9A2C-7ED0-43AA-B4BF-EF1816CF88A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204A-B3EE-4A66-A1E4-CB2980F9604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192</a:t>
            </a:fld>
            <a:endParaRPr lang="en-US"/>
          </a:p>
        </p:txBody>
      </p:sp>
      <p:pic>
        <p:nvPicPr>
          <p:cNvPr id="210946" name="Picture 2" descr="https://qph.fs.quoracdn.net/main-qimg-64d1a26f0bc05282449f02ca1affd7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066800"/>
            <a:ext cx="5734050" cy="4305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077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6858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58388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933950"/>
            <a:ext cx="56864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55149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5181600"/>
            <a:ext cx="41624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1" y="1"/>
            <a:ext cx="5105400" cy="242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57425"/>
            <a:ext cx="67913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6781799" cy="425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305300"/>
            <a:ext cx="65341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DA89-B578-43E6-9A50-069C67F82F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199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6781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560000">
            <a:off x="2371725" y="2514600"/>
            <a:ext cx="67722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33718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960E-0E10-489A-A0DE-4138CD11447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1"/>
            <a:ext cx="838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C5BE-08D6-4BC4-8A41-7C29EB82D02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6705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665953"/>
            <a:ext cx="5715000" cy="419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201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6400800" cy="262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667000"/>
            <a:ext cx="540067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568642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009900"/>
            <a:ext cx="55530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53340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962400"/>
            <a:ext cx="53340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7924800" cy="5587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769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1"/>
            <a:ext cx="7010400" cy="44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514850"/>
            <a:ext cx="6553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52400"/>
            <a:ext cx="61531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876800"/>
            <a:ext cx="34861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208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37052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200400"/>
            <a:ext cx="80010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209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66484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20000">
            <a:off x="2775868" y="3558153"/>
            <a:ext cx="6711696" cy="321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48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CFEB-21DB-4455-B70B-5BDD395AB2B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210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78183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211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"/>
            <a:ext cx="857063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212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0"/>
            <a:ext cx="5943600" cy="460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191000"/>
            <a:ext cx="75438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213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6400800" cy="421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91001"/>
            <a:ext cx="5791200" cy="266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214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3285" y="685800"/>
            <a:ext cx="395681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57200"/>
            <a:ext cx="386339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215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0485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216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8153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217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1"/>
            <a:ext cx="7924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352800"/>
            <a:ext cx="6896100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218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8229600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219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532273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352800"/>
            <a:ext cx="777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6868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60D4D-607A-415D-9F18-A3B5A6AC9CA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220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6362700" cy="496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029200"/>
            <a:ext cx="57054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472-1271-4DA0-9790-CDDA923623B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221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7315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191000"/>
            <a:ext cx="49768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222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75438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038600"/>
            <a:ext cx="5715000" cy="262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223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41814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209800"/>
            <a:ext cx="4419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0"/>
            <a:ext cx="254317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5061568"/>
            <a:ext cx="1828800" cy="179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224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"/>
            <a:ext cx="6276975" cy="455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476750"/>
            <a:ext cx="64579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225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"/>
            <a:ext cx="66484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514600"/>
            <a:ext cx="66389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226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58674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181600"/>
            <a:ext cx="61722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227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547687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"/>
            <a:ext cx="13906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5105400"/>
            <a:ext cx="46672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228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599"/>
            <a:ext cx="6553200" cy="6541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229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53244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724400"/>
            <a:ext cx="51435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822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340B-8338-48AE-BFBA-0FFE43434AF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230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53625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419600"/>
            <a:ext cx="43053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2319338"/>
            <a:ext cx="43053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2319338"/>
            <a:ext cx="43053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231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8392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232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4800600" cy="425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505325"/>
            <a:ext cx="54387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233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228601"/>
            <a:ext cx="8356601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724400"/>
            <a:ext cx="7696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234</a:t>
            </a:fld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2" y="0"/>
            <a:ext cx="9136378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235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236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5344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237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73152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029200"/>
            <a:ext cx="85344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238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"/>
            <a:ext cx="5029200" cy="346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05200"/>
            <a:ext cx="65913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239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04800"/>
            <a:ext cx="8077200" cy="608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199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92050-A166-47D7-BAF7-A647B2148F3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240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0"/>
            <a:ext cx="69056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5867400" cy="124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241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5910"/>
            <a:ext cx="8001000" cy="449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242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62674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105400"/>
            <a:ext cx="58388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243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7162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244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6781800" cy="371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86200"/>
            <a:ext cx="739140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245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784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246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247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7620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248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7619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249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5410200" cy="4531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4267200"/>
            <a:ext cx="61626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30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62400"/>
            <a:ext cx="3886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399" y="4876800"/>
            <a:ext cx="486977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4976-E84E-400D-B2CB-5D31550F210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250</a:t>
            </a:fld>
            <a:endParaRPr 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9815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762000"/>
            <a:ext cx="47148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251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09600"/>
            <a:ext cx="25717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2375" y="304800"/>
            <a:ext cx="53816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219200"/>
            <a:ext cx="41338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252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52475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253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762000"/>
            <a:ext cx="660082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199"/>
            <a:ext cx="8229600" cy="544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255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8229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256</a:t>
            </a:fld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52" y="304800"/>
            <a:ext cx="5423723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257</a:t>
            </a:fld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5943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258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686050"/>
            <a:ext cx="660384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04800"/>
            <a:ext cx="48672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259</a:t>
            </a:fld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381999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3819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74A15-32C9-4F57-8D26-A6974C6C206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260</a:t>
            </a:fld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7353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261</a:t>
            </a:fld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262</a:t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709" y="609600"/>
            <a:ext cx="7859291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263</a:t>
            </a:fld>
            <a:endParaRPr 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5562600" cy="49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257800"/>
            <a:ext cx="6553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264</a:t>
            </a:fld>
            <a:endParaRPr 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25146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28600"/>
            <a:ext cx="33147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733800"/>
            <a:ext cx="58007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265</a:t>
            </a:fld>
            <a:endParaRPr 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762000"/>
            <a:ext cx="54768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5257800"/>
            <a:ext cx="6705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266</a:t>
            </a:fld>
            <a:endParaRPr lang="en-US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65913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743450"/>
            <a:ext cx="42957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267</a:t>
            </a:fld>
            <a:endParaRPr lang="en-US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"/>
            <a:ext cx="6858000" cy="511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181600"/>
            <a:ext cx="6410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268</a:t>
            </a:fld>
            <a:endParaRPr lang="en-US"/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604837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724400"/>
            <a:ext cx="54483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269</a:t>
            </a:fld>
            <a:endParaRPr lang="en-US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61817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724400"/>
            <a:ext cx="4800600" cy="212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434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52400"/>
            <a:ext cx="44196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6D81-3387-498E-A964-5D080F05082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7696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271</a:t>
            </a:fld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6477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272</a:t>
            </a:fld>
            <a:endParaRPr 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153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273</a:t>
            </a:fld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98462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274</a:t>
            </a:fld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79248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704776"/>
            <a:ext cx="5638800" cy="415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275</a:t>
            </a:fld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67200"/>
            <a:ext cx="41433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1000"/>
            <a:ext cx="5486400" cy="38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1" y="4074969"/>
            <a:ext cx="4648199" cy="27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276</a:t>
            </a:fld>
            <a:endParaRPr lang="en-US"/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7696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277</a:t>
            </a:fld>
            <a:endParaRPr lang="en-US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7620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278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6248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279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077200" cy="497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01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768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6324600"/>
            <a:ext cx="7696200" cy="34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4E95-ADE1-4F3B-9F86-ED487A282AB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280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73628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191000"/>
            <a:ext cx="40671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105400" y="4495800"/>
            <a:ext cx="3124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CompareTo</a:t>
            </a:r>
            <a:r>
              <a:rPr lang="en-US" dirty="0" smtClean="0"/>
              <a:t>(T o)</a:t>
            </a:r>
            <a:r>
              <a:rPr lang="en-US" dirty="0" smtClean="0"/>
              <a:t> </a:t>
            </a:r>
            <a:r>
              <a:rPr lang="en-US" dirty="0" smtClean="0"/>
              <a:t>is a String class method which compares 2 strings lexicographically (</a:t>
            </a:r>
            <a:r>
              <a:rPr lang="en-US" dirty="0" err="1" smtClean="0"/>
              <a:t>unicode</a:t>
            </a:r>
            <a:r>
              <a:rPr lang="en-US" dirty="0" smtClean="0"/>
              <a:t> value)).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48482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362200"/>
            <a:ext cx="61912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282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78486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283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7467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284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153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200400"/>
            <a:ext cx="815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285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286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56578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6858000" cy="517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287</a:t>
            </a:fld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305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7543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289</a:t>
            </a:fld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572452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437249"/>
            <a:ext cx="5334000" cy="242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1"/>
            <a:ext cx="8915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B191-4D6A-41CE-A092-41BB41BD265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290</a:t>
            </a:fld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609600"/>
            <a:ext cx="78771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291</a:t>
            </a:fld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810000"/>
            <a:ext cx="7467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292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5344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293</a:t>
            </a:fld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1"/>
            <a:ext cx="6553200" cy="3380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505200"/>
            <a:ext cx="6119812" cy="352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294</a:t>
            </a:fld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001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295</a:t>
            </a:fld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14400"/>
            <a:ext cx="76962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296</a:t>
            </a:fld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57054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724025"/>
            <a:ext cx="60483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297</a:t>
            </a:fld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7010399" cy="502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276850"/>
            <a:ext cx="60102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298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0"/>
            <a:ext cx="60007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791075"/>
            <a:ext cx="57340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299</a:t>
            </a:fld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6781800" cy="380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886200"/>
            <a:ext cx="5867400" cy="281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1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85D06-D165-4241-9C20-CD160630E36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2895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52400"/>
            <a:ext cx="5448112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7941-AC4F-4827-96F8-249363A7882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300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"/>
            <a:ext cx="62293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800600"/>
            <a:ext cx="43148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301</a:t>
            </a:fld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54578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838700"/>
            <a:ext cx="56959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302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3152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686300"/>
            <a:ext cx="57150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303</a:t>
            </a:fld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0"/>
            <a:ext cx="6400800" cy="462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0"/>
            <a:ext cx="70866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304</a:t>
            </a:fld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6888" y="828675"/>
            <a:ext cx="561022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305</a:t>
            </a:fld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"/>
            <a:ext cx="7038975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4267200"/>
            <a:ext cx="34194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306</a:t>
            </a:fld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1000"/>
            <a:ext cx="76961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307</a:t>
            </a:fld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04800"/>
            <a:ext cx="7086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308</a:t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55530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309</a:t>
            </a:fld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838" y="1143000"/>
            <a:ext cx="868316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22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86200"/>
            <a:ext cx="5410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95DD-D0B6-40F0-9366-8F964061B9F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310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71151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311</a:t>
            </a:fld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7010400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312</a:t>
            </a:fld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553402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313</a:t>
            </a:fld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533400"/>
            <a:ext cx="67818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314</a:t>
            </a:fld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7620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315</a:t>
            </a:fld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8600"/>
            <a:ext cx="55626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316</a:t>
            </a:fld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696200" cy="640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317</a:t>
            </a:fld>
            <a:endParaRPr lang="en-US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41521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318</a:t>
            </a:fld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058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319</a:t>
            </a:fld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59912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895600"/>
            <a:ext cx="54006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609600"/>
            <a:ext cx="620485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981200"/>
            <a:ext cx="74676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756B-F200-410F-8416-B4682E8D94A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320</a:t>
            </a:fld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4676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321</a:t>
            </a:fld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457200"/>
            <a:ext cx="20574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895600"/>
            <a:ext cx="70008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12/7/2019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1"/>
            <a:ext cx="84772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81000" y="685800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Very Imp Conc</a:t>
            </a:r>
            <a:r>
              <a:rPr lang="en-US" sz="4000" i="1" dirty="0" smtClean="0"/>
              <a:t>epts </a:t>
            </a:r>
            <a:r>
              <a:rPr lang="en-US" sz="4000" dirty="0" smtClean="0"/>
              <a:t>(for interview)</a:t>
            </a:r>
            <a:endParaRPr lang="en-US" sz="4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5029200"/>
            <a:ext cx="65055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27722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324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79914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00400"/>
            <a:ext cx="859155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325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6010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487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562600"/>
            <a:ext cx="3228975" cy="143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629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490538"/>
            <a:ext cx="83534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329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714375"/>
            <a:ext cx="82010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25372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066800"/>
            <a:ext cx="472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038600"/>
            <a:ext cx="83058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1371600"/>
            <a:ext cx="31718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2A4-55AA-4BCB-B77E-5A7A557339F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6400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90800"/>
            <a:ext cx="83629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981200"/>
            <a:ext cx="3276600" cy="24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331</a:t>
            </a:fld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79248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029200"/>
            <a:ext cx="8220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332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2962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057400"/>
            <a:ext cx="228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186470"/>
            <a:ext cx="6858000" cy="3671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35242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762000"/>
            <a:ext cx="63436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676400"/>
            <a:ext cx="862012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6019800"/>
            <a:ext cx="19526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334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4010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335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3343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343400"/>
            <a:ext cx="84963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"/>
            <a:ext cx="71247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Very imp interview question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337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4296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59850" y="381000"/>
            <a:ext cx="2824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Very imp interview question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5715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895600"/>
            <a:ext cx="63246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419600"/>
            <a:ext cx="63817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339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552450"/>
            <a:ext cx="857250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83057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EAEDB-7F63-4F4B-96BE-A7746614C5D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340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42925"/>
            <a:ext cx="88392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341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4677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429000"/>
            <a:ext cx="80486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Very Imp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342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058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5486400"/>
            <a:ext cx="72675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343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6010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83153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376738"/>
            <a:ext cx="8058150" cy="248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344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1819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76676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5210175"/>
            <a:ext cx="32766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1447800"/>
            <a:ext cx="86391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657600"/>
            <a:ext cx="66198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346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55345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467725" cy="491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677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657600"/>
            <a:ext cx="79629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3810000" cy="24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95601"/>
            <a:ext cx="6019800" cy="403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349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248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839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7358-F406-4BE5-8287-FB5CEB9504A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95C7A-F8CF-4CF9-A69F-84AFA5DAF85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350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0581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257800"/>
            <a:ext cx="22955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457200"/>
            <a:ext cx="374931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3EBC-88AD-4692-BF6B-866CF0AA9F0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8458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21F4-8949-40EA-9B06-112CADAE2FF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3914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14475"/>
            <a:ext cx="7010399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1981200"/>
            <a:ext cx="16668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E162F-7612-4F1E-A79F-2B747587E1E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05436"/>
            <a:ext cx="4048125" cy="455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0"/>
            <a:ext cx="2819400" cy="194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199" y="381000"/>
            <a:ext cx="460818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329F-4F34-42DD-AD36-4398C89C655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1562099" y="-647701"/>
            <a:ext cx="5715001" cy="85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BCA6-CCE7-4B28-80C1-5D1C5E88361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533400"/>
            <a:ext cx="3581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1000"/>
            <a:ext cx="3505200" cy="607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F85C-DCD2-4CA9-9DEA-50E7FF79D75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81000"/>
            <a:ext cx="4343400" cy="370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267200"/>
            <a:ext cx="7696200" cy="234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D5EFC-30CC-4AEE-856F-E648731B86F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464536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685800"/>
            <a:ext cx="46958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2857500"/>
            <a:ext cx="43624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F1E6-FAA4-4847-A147-61C6BF5A600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58864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095875"/>
            <a:ext cx="59436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5495-A0C4-4201-BF3C-5A0EB79750C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81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C3CE-CBDC-45FC-BDAD-2EACEBF6C40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1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8915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8384-E86E-4D21-9C4C-EE5DC72A520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36671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905000"/>
            <a:ext cx="3362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381000"/>
            <a:ext cx="5638800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113ED-9E58-43FC-8B9A-94C9BD8ABF1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37433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64770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1" y="4038601"/>
            <a:ext cx="5181600" cy="216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3050" y="4495800"/>
            <a:ext cx="37909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6128-F129-415C-A0FD-2DFB888F4C7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839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EC6C-8D51-4EC0-BB5F-B92C75C253A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"/>
            <a:ext cx="2763281" cy="662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0"/>
            <a:ext cx="3162300" cy="3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581400"/>
            <a:ext cx="33147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359D-BA20-49E7-BE19-C733800CB1E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382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971800"/>
            <a:ext cx="1974342" cy="355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971800"/>
            <a:ext cx="5715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305C-E8FC-403F-BD28-386CBF5D589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63793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105400"/>
            <a:ext cx="86868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5" y="1095375"/>
            <a:ext cx="6410325" cy="376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79FA-F2F5-4544-87B8-928A93FEDFD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8763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43A9-4435-47D3-ADDC-8106C4526DC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1000"/>
            <a:ext cx="73914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886200"/>
            <a:ext cx="515229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724400"/>
            <a:ext cx="72390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F2C85-0FC5-40EA-8E88-0B4F5D30E2A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04800"/>
            <a:ext cx="55054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886200"/>
            <a:ext cx="8382000" cy="207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08C4-A3B4-4B9B-82C9-38AC2538358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Coders only*</a:t>
            </a: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41433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686050"/>
            <a:ext cx="7348716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2C422-471E-48FA-B9D9-DEED8149D1F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38862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838200"/>
            <a:ext cx="353377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562600"/>
            <a:ext cx="2819400" cy="111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228600"/>
            <a:ext cx="3543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1066800"/>
            <a:ext cx="35718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43400" y="3581400"/>
            <a:ext cx="4191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7C137-94EE-4774-AC41-8F34AEA747E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38576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95400"/>
            <a:ext cx="31527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00817"/>
            <a:ext cx="4533900" cy="325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572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12684" y="1371600"/>
            <a:ext cx="394079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BA8C-E7FC-427D-92AF-DD44E5CFA6D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4114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914400"/>
            <a:ext cx="88391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FEC5-849E-4FCD-93D0-C9411F46B56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7239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276600"/>
            <a:ext cx="7543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306-E95F-4F36-943D-F422027C162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E5CD-E645-4770-8C09-3D03E429BAD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839200" cy="58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2DF1-8B7F-434B-AA62-FC7E0218CCE3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8BC8-1488-45C1-8259-A658B58EC44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6294783" cy="137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762000"/>
            <a:ext cx="3048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2209800"/>
            <a:ext cx="4267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69DE3-A00C-4247-A212-EC0BFA08789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381000"/>
            <a:ext cx="847725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C375F-07AF-4ADA-841F-13F3A7E81E6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3DBC7-ACD9-41A7-81E9-850EC787CDE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576262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334000"/>
            <a:ext cx="55530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BBDF-955F-4748-AF42-CDCDA12DD99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50482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133600"/>
            <a:ext cx="56102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685800"/>
            <a:ext cx="36576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5052-2AD2-42FA-B301-7993B57EA44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457200"/>
            <a:ext cx="8620125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8E54-7ECF-4E78-9934-331646F2B80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763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1" y="3657600"/>
            <a:ext cx="8077200" cy="309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D2F4-B76D-4B18-A621-6DC7CD8E3FD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3" y="766763"/>
            <a:ext cx="84486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3BC2-AA46-4038-97F9-7AE1F4A504C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685800"/>
            <a:ext cx="350520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85800"/>
            <a:ext cx="3429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CA89-CE84-43AC-9D2A-6F100B43143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3581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447800"/>
            <a:ext cx="3810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667000"/>
            <a:ext cx="3429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0"/>
            <a:ext cx="434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7F1B-DE40-49F7-9414-21F6655AA4E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40386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21B90-0A22-48DC-88A6-88906E29DB1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504825"/>
            <a:ext cx="820102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8FF-1601-48C1-A33D-8CD8053D348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610600" cy="622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91E2-9CB7-457B-8426-303AA6E43FC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to understand polymorphism*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47800"/>
            <a:ext cx="8839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D7F41-F9B2-417F-A1B1-D5384534A9A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839199" cy="603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32712-5E8E-4E07-AC4F-87CFA55C1FC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763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E8B9B-BA7D-407D-91D5-938448768D4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277-F939-4255-AEA2-94C1D509AEA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1"/>
            <a:ext cx="490936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2160000">
            <a:off x="2209800" y="2057400"/>
            <a:ext cx="65817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32AF-5AAB-45AA-BFC9-82617AADB97E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59245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61232"/>
            <a:ext cx="5705475" cy="269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AB5D-9F73-450E-9FDC-CA3A86C193C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28663"/>
            <a:ext cx="8077200" cy="590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CD53-4106-40DE-AB1D-2220A564C40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Image result for oops concep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Image result for oops concep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Image result for oops concep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java-o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4648200" cy="5867400"/>
          </a:xfrm>
          <a:prstGeom prst="rect">
            <a:avLst/>
          </a:prstGeom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685800"/>
            <a:ext cx="249555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2D58-C264-47AC-8228-8F30CC6EA267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8B63-59F5-4985-B708-CA56A675C78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6781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133600"/>
            <a:ext cx="46386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71800"/>
            <a:ext cx="526868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3505200"/>
            <a:ext cx="5491163" cy="41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1D95-E627-4B19-8B91-EB836C92E26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399" y="533400"/>
            <a:ext cx="574627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850" y="990600"/>
            <a:ext cx="27241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1" y="3962400"/>
            <a:ext cx="2438400" cy="278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27C39-EB53-43F1-842B-F1715E31BC5F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304799"/>
            <a:ext cx="4724401" cy="22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514600"/>
            <a:ext cx="5638800" cy="134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486400"/>
            <a:ext cx="419756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3962400"/>
            <a:ext cx="395559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4724400"/>
            <a:ext cx="404094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1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5000" y="685800"/>
            <a:ext cx="29241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86400" y="3276600"/>
            <a:ext cx="3076575" cy="315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BF700-AD7C-43CD-8740-E2C766651C1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6400800" cy="467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181600"/>
            <a:ext cx="76962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C2E9-A0A3-4AB0-BE00-6869D9B3B2D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76263"/>
            <a:ext cx="80010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2E37-0B69-40E7-B582-3BAA7D2827C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1"/>
            <a:ext cx="8229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38AD-F728-41A0-9205-AEE14B52BFC0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clarity only</a:t>
            </a:r>
            <a:endParaRPr 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76400"/>
            <a:ext cx="28479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545061"/>
            <a:ext cx="6248400" cy="392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A2C3-5462-49C0-BC52-BEF11D866AFA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41148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97D2-F756-47B9-8044-A7FF5DF3DE75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599" y="228600"/>
            <a:ext cx="760883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6E88-9758-4C82-8C8E-5864B0FBC54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0101"/>
            <a:ext cx="7086600" cy="5037899"/>
          </a:xfrm>
          <a:prstGeom prst="rect">
            <a:avLst/>
          </a:prstGeom>
          <a:noFill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0"/>
            <a:ext cx="41148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D36AA-6EB4-463A-B76F-7D65D48A431D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848702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14800"/>
            <a:ext cx="5715000" cy="46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657600"/>
            <a:ext cx="337185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EE07-7BE0-4E0C-8146-5B17217F0DB8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496144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F3E2E-34A9-4DDE-9E72-AAA1E3D38DDB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868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101C-1F77-43C0-AEC5-F9BFDF27C42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533400"/>
            <a:ext cx="8979478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9976C-8AA1-4E38-AF9F-90470B338901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246494"/>
            <a:ext cx="8534400" cy="636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536B4-0AD4-4F51-A321-EB4F06DD64E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1020000">
            <a:off x="304800" y="304800"/>
            <a:ext cx="54864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020000">
            <a:off x="3144513" y="2668655"/>
            <a:ext cx="629602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DFBC-0A06-484C-BE05-38E2AEFCC82C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984" y="838200"/>
            <a:ext cx="8695016" cy="60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4C6-4C3C-4A06-8538-B88244E6B186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001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258C-AC5B-47A1-BDB7-4C2713051429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"/>
            <a:ext cx="89535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BDAD-4466-4DFD-BACB-A73ECABB6924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3820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733800"/>
            <a:ext cx="37814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1039-8E74-45DA-B1F3-5221E71647B2}" type="datetime1">
              <a:rPr lang="en-US" smtClean="0"/>
              <a:pPr/>
              <a:t>11/7/2019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1D81A-1BCA-4E10-893F-C0ABD61A5FD4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36206</TotalTime>
  <Words>771</Words>
  <Application>Microsoft Office PowerPoint</Application>
  <PresentationFormat>On-screen Show (4:3)</PresentationFormat>
  <Paragraphs>731</Paragraphs>
  <Slides>350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350</vt:i4>
      </vt:variant>
    </vt:vector>
  </HeadingPairs>
  <TitlesOfParts>
    <vt:vector size="351" baseType="lpstr">
      <vt:lpstr>Office Theme</vt:lpstr>
      <vt:lpstr>Java Concepts Understanding in Depth (Head First Java In Nutshell)   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For Coders only*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Important to understand polymorphism*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For clarity only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Generics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Interface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Very imp interview question</vt:lpstr>
      <vt:lpstr>Slide 338</vt:lpstr>
      <vt:lpstr>Slide 339</vt:lpstr>
      <vt:lpstr>Slide 340</vt:lpstr>
      <vt:lpstr>Slide 341</vt:lpstr>
      <vt:lpstr>Very Imp 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First Java In Nutshell</dc:title>
  <dc:creator>Neha</dc:creator>
  <cp:lastModifiedBy>Neha</cp:lastModifiedBy>
  <cp:revision>281</cp:revision>
  <dcterms:created xsi:type="dcterms:W3CDTF">2019-05-22T05:57:41Z</dcterms:created>
  <dcterms:modified xsi:type="dcterms:W3CDTF">2019-07-12T10:13:30Z</dcterms:modified>
</cp:coreProperties>
</file>